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be-tra.in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Examination Pattern for Various Jobs in Indian Banks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Banking Recruitment Exams • Pattern • Subjects • Selection Process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CD06FA-9F41-5DD8-170E-D3A1F112E0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AD956BE-E270-9735-3CFF-C7003377A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EB8A68C-D055-6BE0-A8B5-534C26D1BCC1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467"/>
            <a:ext cx="8229600" cy="1143000"/>
          </a:xfrm>
        </p:spPr>
        <p:txBody>
          <a:bodyPr/>
          <a:lstStyle/>
          <a:p>
            <a:r>
              <a:rPr dirty="0"/>
              <a:t>Specialist Officer (SO) Exams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Posts in IT, Law, Agriculture, HR, Marketing</a:t>
            </a:r>
          </a:p>
          <a:p>
            <a:r>
              <a:t>Professional knowledge tested in mains</a:t>
            </a:r>
          </a:p>
          <a:p>
            <a:r>
              <a:t>Requires specialised educational qualification</a:t>
            </a:r>
          </a:p>
          <a:p>
            <a:r>
              <a:t>Conducted mainly through IBPS SO recruitment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B45B01-8772-D0F7-6A55-5BAD8FCB34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988040-C893-8A13-A63F-0D1899D5CE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B14511-1E17-CE17-1DB7-7DA55474060D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3929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Common Features of Banking Exams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Objective type MCQ questions</a:t>
            </a:r>
          </a:p>
          <a:p>
            <a:r>
              <a:t>Negative marking of 0.25 marks</a:t>
            </a:r>
          </a:p>
          <a:p>
            <a:r>
              <a:t>Online computer-based tests</a:t>
            </a:r>
          </a:p>
          <a:p>
            <a:r>
              <a:t>Sectional timing in many examinations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F41EAC-1FC3-0005-EA7F-A359DB34A8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5FB142-28B6-DB41-4F7E-319B2D0EB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8BC925-9501-D2B5-5991-EBC77B3EBCFF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828" y="582217"/>
            <a:ext cx="8229600" cy="1143000"/>
          </a:xfrm>
        </p:spPr>
        <p:txBody>
          <a:bodyPr/>
          <a:lstStyle/>
          <a:p>
            <a:r>
              <a:rPr dirty="0"/>
              <a:t>Important Subjects for 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Quantitative Aptitude</a:t>
            </a:r>
          </a:p>
          <a:p>
            <a:r>
              <a:t>Reasoning Ability</a:t>
            </a:r>
          </a:p>
          <a:p>
            <a:r>
              <a:t>English Language</a:t>
            </a:r>
          </a:p>
          <a:p>
            <a:r>
              <a:t>Banking &amp; Financial Awareness</a:t>
            </a:r>
          </a:p>
          <a:p>
            <a:r>
              <a:t>Current Affairs and Computer Knowledge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1477F3-F383-4D7C-D2F8-EE67122175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F9FF6C9-C726-73FA-9BAA-7663F0018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2D7BEE-8FA6-5E3C-1EAB-8AA4057CB655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Preparation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Daily mock tests and practice</a:t>
            </a:r>
          </a:p>
          <a:p>
            <a:r>
              <a:t>Time management and speed</a:t>
            </a:r>
          </a:p>
          <a:p>
            <a:r>
              <a:t>Reading current affairs regularly</a:t>
            </a:r>
          </a:p>
          <a:p>
            <a:r>
              <a:t>Practicing previous year papers</a:t>
            </a:r>
          </a:p>
          <a:p>
            <a:r>
              <a:t>Improving accuracy and conceptual clarity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3D74CF-D926-5A58-8888-C0D50686E9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AEC14DE-10F8-80C5-6ABE-BE8F29FE3A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79ADA36-1B13-04D6-E5A9-1D74C16E2A5A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Banking exams offer stable career opportunities</a:t>
            </a:r>
          </a:p>
          <a:p>
            <a:r>
              <a:t>Preparation requires discipline and consistency</a:t>
            </a:r>
          </a:p>
          <a:p>
            <a:r>
              <a:t>Technology and finance knowledge becoming increasingly important</a:t>
            </a:r>
          </a:p>
          <a:p>
            <a:r>
              <a:t>Opportunities available for students from multiple backgrounds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F1F389-302D-0681-48A7-747618B7D6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B69EA4-2F71-7F57-77AF-0267AEA4B9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5CEFA3-16DC-1B0F-7F99-6F87AB32B2B8}"/>
              </a:ext>
            </a:extLst>
          </p:cNvPr>
          <p:cNvSpPr txBox="1"/>
          <p:nvPr/>
        </p:nvSpPr>
        <p:spPr>
          <a:xfrm>
            <a:off x="1013878" y="5849112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Major banking recruitment bodies: IBPS, SBI, RBI, NABARD</a:t>
            </a:r>
          </a:p>
          <a:p>
            <a:r>
              <a:t>Exams conducted for clerical, officer and specialist posts</a:t>
            </a:r>
          </a:p>
          <a:p>
            <a:r>
              <a:t>Most exams are computer-based and objective in nature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006972-1CF5-606B-5306-5658D12579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3216"/>
            <a:ext cx="1874520" cy="7190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9498341-3B88-0655-7782-F065C67F9E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9FB49DE-774E-8D6B-5A44-0EF53A67FF5A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467"/>
            <a:ext cx="8229600" cy="1143000"/>
          </a:xfrm>
        </p:spPr>
        <p:txBody>
          <a:bodyPr/>
          <a:lstStyle/>
          <a:p>
            <a:r>
              <a:rPr dirty="0"/>
              <a:t>IBPS Clerk – Preliminary 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English Language – 30 Questions</a:t>
            </a:r>
          </a:p>
          <a:p>
            <a:r>
              <a:t>Numerical Ability – 35 Questions</a:t>
            </a:r>
          </a:p>
          <a:p>
            <a:r>
              <a:t>Reasoning Ability – 35 Questions</a:t>
            </a:r>
          </a:p>
          <a:p>
            <a:r>
              <a:t>Total: 100 Questions | 100 Marks | 60 Minutes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8B8970-6E2A-2687-F4B4-9089611380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72D233E-ED0F-4ABF-3057-47F663EEEE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B2D8C7-9379-7DB3-04AB-2A712EF09C64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IBPS Clerk – Main 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General/Financial Awareness – 50 Marks</a:t>
            </a:r>
          </a:p>
          <a:p>
            <a:r>
              <a:t>General English – 40 Marks</a:t>
            </a:r>
          </a:p>
          <a:p>
            <a:r>
              <a:t>Reasoning &amp; Computer Aptitude – 60 Marks</a:t>
            </a:r>
          </a:p>
          <a:p>
            <a:r>
              <a:t>Quantitative Aptitude – 50 Marks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BE6D03-B8A7-AEC6-B2EE-A8FF909AFB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D0A5FFC-B510-A4EB-97C7-39CFE570A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85C4406-2B87-7A30-27F4-3828BBC73F15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IBPS PO Examination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Preliminary Exam: English, Quantitative Aptitude, Reasoning</a:t>
            </a:r>
          </a:p>
          <a:p>
            <a:r>
              <a:t>Main Exam includes Banking Awareness and Descriptive Test</a:t>
            </a:r>
          </a:p>
          <a:p>
            <a:r>
              <a:t>Final Interview conducted after mains</a:t>
            </a:r>
          </a:p>
          <a:p>
            <a:r>
              <a:t>Negative marking applicable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99BEE3-A2C8-AC79-31E8-FA4258C44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BF8A2CD-B9F5-B218-0C08-EBBACFD22C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952EEAD-9F38-787B-13D2-E3E9145CF2A1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SBI Clerk Examination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Preliminary Exam similar to IBPS Clerk</a:t>
            </a:r>
          </a:p>
          <a:p>
            <a:r>
              <a:t>Main Exam includes Financial Awareness and Computer Aptitude</a:t>
            </a:r>
          </a:p>
          <a:p>
            <a:r>
              <a:t>No interview for clerical recruitment</a:t>
            </a:r>
          </a:p>
          <a:p>
            <a:r>
              <a:t>Conducted online across India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417F68-2C9D-1782-D80B-69FCF36CE3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26A8868-5381-593A-A296-AD88D1E16C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41C834-A7D1-F1C5-E1EB-91BE1A358334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SBI PO Examination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Preliminary and Main Examination</a:t>
            </a:r>
          </a:p>
          <a:p>
            <a:r>
              <a:t>Descriptive Test: Essay &amp; Letter Writing</a:t>
            </a:r>
          </a:p>
          <a:p>
            <a:r>
              <a:t>Group Exercise and Personal Interview</a:t>
            </a:r>
          </a:p>
          <a:p>
            <a:r>
              <a:t>Psychometric test may also be conducted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00994B-96DA-13EB-C839-767ED4D71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3A94772-9E4C-A5A7-AD69-9ADB60FB9A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CA3D7B-C678-2FC6-6D7B-C9867BF915CD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RBI Grade B Examination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Phase I: General Awareness, Quantitative Aptitude, English, Reasoning</a:t>
            </a:r>
          </a:p>
          <a:p>
            <a:r>
              <a:t>Phase II: Economic &amp; Social Issues, Finance &amp; Management</a:t>
            </a:r>
          </a:p>
          <a:p>
            <a:r>
              <a:t>Interview round after Phase II</a:t>
            </a:r>
          </a:p>
          <a:p>
            <a:r>
              <a:t>Highly prestigious and competitive examination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4BAEA4-5D37-BBE5-E290-605333F39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EF4A718-B8EE-BED6-BA25-90DF77E8B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C2DF78-7578-709C-2E7D-4F40D0B433AD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467"/>
            <a:ext cx="8229600" cy="1143000"/>
          </a:xfrm>
        </p:spPr>
        <p:txBody>
          <a:bodyPr/>
          <a:lstStyle/>
          <a:p>
            <a:r>
              <a:rPr dirty="0"/>
              <a:t>NABARD Grade A Examination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 on Agriculture &amp; Rural Development</a:t>
            </a:r>
          </a:p>
          <a:p>
            <a:r>
              <a:t>Economic &amp; Social Issues included</a:t>
            </a:r>
          </a:p>
          <a:p>
            <a:r>
              <a:t>Descriptive English paper in mains</a:t>
            </a:r>
          </a:p>
          <a:p>
            <a:r>
              <a:t>Important for rural banking careers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54E76A-102F-1BF8-A643-3AC9B72473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928"/>
            <a:ext cx="1874520" cy="719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E4061A2-6042-88FB-C17F-4158B7CA3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736" y="194927"/>
            <a:ext cx="1874520" cy="7190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B422F8-07DD-0B41-1E53-5B5E5E93A751}"/>
              </a:ext>
            </a:extLst>
          </p:cNvPr>
          <p:cNvSpPr txBox="1"/>
          <p:nvPr/>
        </p:nvSpPr>
        <p:spPr>
          <a:xfrm>
            <a:off x="1013878" y="5638800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833</Words>
  <Application>Microsoft Office PowerPoint</Application>
  <PresentationFormat>On-screen Show (4:3)</PresentationFormat>
  <Paragraphs>110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Examination Pattern for Various Jobs in Indian Banks</vt:lpstr>
      <vt:lpstr>Introduction</vt:lpstr>
      <vt:lpstr>IBPS Clerk – Preliminary Exam</vt:lpstr>
      <vt:lpstr>IBPS Clerk – Main Exam</vt:lpstr>
      <vt:lpstr>IBPS PO Examination</vt:lpstr>
      <vt:lpstr>SBI Clerk Examination</vt:lpstr>
      <vt:lpstr>SBI PO Examination</vt:lpstr>
      <vt:lpstr>RBI Grade B Examination</vt:lpstr>
      <vt:lpstr>NABARD Grade A Examination</vt:lpstr>
      <vt:lpstr>Specialist Officer (SO) Exams</vt:lpstr>
      <vt:lpstr>Common Features of Banking Exams</vt:lpstr>
      <vt:lpstr>Important Subjects for Preparation</vt:lpstr>
      <vt:lpstr>Preparation Strategy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aibea Aurangabad 2</cp:lastModifiedBy>
  <cp:revision>2</cp:revision>
  <dcterms:created xsi:type="dcterms:W3CDTF">2013-01-27T09:14:16Z</dcterms:created>
  <dcterms:modified xsi:type="dcterms:W3CDTF">2026-05-14T11:30:57Z</dcterms:modified>
  <cp:category/>
</cp:coreProperties>
</file>