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-tra.in/" TargetMode="External"/><Relationship Id="rId2" Type="http://schemas.openxmlformats.org/officeDocument/2006/relationships/hyperlink" Target="mailto:info@be-tra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Recruitment in India’s Banking Sector (Last 5 Years)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Banking, Finance &amp; Insurance Employment Trends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7EB8A68C-D055-6BE0-A8B5-534C26D1BCC1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F3CA68-BAD8-1A8E-07BC-26F2191345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C3176F-BC8C-5F28-E380-A35528CF8F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085"/>
            <a:ext cx="8229600" cy="1143000"/>
          </a:xfrm>
        </p:spPr>
        <p:txBody>
          <a:bodyPr/>
          <a:lstStyle/>
          <a:p>
            <a:r>
              <a:rPr dirty="0"/>
              <a:t>Emerging Employment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Banking</a:t>
            </a:r>
          </a:p>
          <a:p>
            <a:r>
              <a:t>Cyber Security</a:t>
            </a:r>
          </a:p>
          <a:p>
            <a:r>
              <a:t>Data Analytics</a:t>
            </a:r>
          </a:p>
          <a:p>
            <a:r>
              <a:t>AI-based Lending</a:t>
            </a:r>
          </a:p>
          <a:p>
            <a:r>
              <a:t>Climate Finance</a:t>
            </a:r>
          </a:p>
          <a:p>
            <a:r>
              <a:t>Risk &amp; Compliance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3D52473F-CF5A-DF88-3CF4-0A08E3F8B811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3FFB6B-FFE0-68F2-B398-036635A05A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193DFF-7B2A-0D13-38D1-CD2C995035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Automation changed traditional banking jobs.</a:t>
            </a:r>
          </a:p>
          <a:p>
            <a:r>
              <a:t>Technology-driven recruitment increasing.</a:t>
            </a:r>
          </a:p>
          <a:p>
            <a:r>
              <a:t>Financial inclusion expanded rural employment.</a:t>
            </a:r>
          </a:p>
          <a:p>
            <a:r>
              <a:t>Demand rising for specialised professionals.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B7E703EC-15F8-6925-4E27-BA7067A43A60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C22174-EB9B-136F-1166-D399B1856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8FE196-611C-01F2-24E0-4FC16904CB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Banking sector remains a major source of employment.</a:t>
            </a:r>
          </a:p>
          <a:p>
            <a:r>
              <a:t>Technology and finance skills increasingly important.</a:t>
            </a:r>
          </a:p>
          <a:p>
            <a:r>
              <a:t>Future opportunities will grow in digital and inclusive banking.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4CDACBB0-E3F4-52C6-4545-EA83814FD03C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89918A-F2E7-02AC-2D3D-5DA42F9817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8000C6D-E5F2-5B1A-0C37-769DF1371D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India’s BFSI sector is one of the largest employment generators.</a:t>
            </a:r>
          </a:p>
          <a:p>
            <a:r>
              <a:t>Recruitment through IBPS, SBI, RBI, LIC, private banks and fintech.</a:t>
            </a:r>
          </a:p>
          <a:p>
            <a:r>
              <a:t>Digital banking and financial inclusion expanded job opportunities.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9F7BDA00-93A6-8C19-E708-AF898C75A640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AA50D2-F9AE-A422-AAEC-32DDE87F7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06DFA3-6582-7A9D-7435-1C0B4859CE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IBPS PO Recruitment Trend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2021: ~5,809 vacancies</a:t>
            </a:r>
          </a:p>
          <a:p>
            <a:r>
              <a:t>2022: ~7,402 vacancies</a:t>
            </a:r>
          </a:p>
          <a:p>
            <a:r>
              <a:t>2023: ~3,049 vacancies</a:t>
            </a:r>
          </a:p>
          <a:p>
            <a:r>
              <a:t>2024: ~6,344 vacancies</a:t>
            </a:r>
          </a:p>
          <a:p>
            <a:r>
              <a:t>2025: ~5,208 vacancies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2E1D668B-ACFB-469C-F923-E5DF9EAE1DA6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52CBA0-247A-D2E3-BE76-4C531FCCD3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BF82CA1-1A9B-B98D-2249-2F3D49AF29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7517"/>
            <a:ext cx="8229600" cy="1143000"/>
          </a:xfrm>
        </p:spPr>
        <p:txBody>
          <a:bodyPr/>
          <a:lstStyle/>
          <a:p>
            <a:r>
              <a:rPr dirty="0"/>
              <a:t>IBPS Clerk Recruitment Trend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2021: ~7,855 vacancies</a:t>
            </a:r>
          </a:p>
          <a:p>
            <a:r>
              <a:t>2022: ~6,035 vacancies</a:t>
            </a:r>
          </a:p>
          <a:p>
            <a:r>
              <a:t>2023: ~4,545 vacancies</a:t>
            </a:r>
          </a:p>
          <a:p>
            <a:r>
              <a:t>2024: ~11,826 vacancies</a:t>
            </a:r>
          </a:p>
          <a:p>
            <a:r>
              <a:t>2025: ~13,533 vacancies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71637AC6-74B7-C7F8-A7B0-CE7111CF19D9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FD7175-DB67-DF4F-F4BC-3D585BB24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F6F7A3-79A2-DCCD-BC2C-7DA1FA3D0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RRB Recruitment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Office Assistant: ~8,000 vacancies</a:t>
            </a:r>
          </a:p>
          <a:p>
            <a:r>
              <a:t>Officer Scale-I: ~3,907 vacancies</a:t>
            </a:r>
          </a:p>
          <a:p>
            <a:r>
              <a:t>Officer Scale-II &amp; III: ~1,300+ vacancies</a:t>
            </a:r>
          </a:p>
          <a:p>
            <a:r>
              <a:t>Total recruitment: ~13,217 vacancies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BF0B4AF1-46F3-443B-DAD7-21A498B8E0D9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81AAA4-F32F-56C8-3E1C-FA0C611345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040CF4-3C39-B4DF-A372-C7E3789A7B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SBI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SBI PO recruitment fluctuated between 541 and 2,056 vacancies.</a:t>
            </a:r>
          </a:p>
          <a:p>
            <a:r>
              <a:t>SBI Junior Associates recruitment crossed 13,000 in 2025.</a:t>
            </a:r>
          </a:p>
          <a:p>
            <a:r>
              <a:t>Large-scale hiring continues in clerical and specialist roles.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F667A763-96AD-40FA-62DD-2AF43E16D3E7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3472F4-D26F-7A82-89C3-B11DD57FA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38C41-19A1-A20A-126B-8D69BDF1EC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RBI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RBI Grade B remains highly prestigious.</a:t>
            </a:r>
          </a:p>
          <a:p>
            <a:r>
              <a:t>Vacancies ranged between 60 and 294 annually.</a:t>
            </a:r>
          </a:p>
          <a:p>
            <a:r>
              <a:t>Roles include General, DEPR and DSIM officers.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55875804-B370-08F4-5C64-DA0000934D77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92C21D-29B8-55DA-FD4D-62F6ED75D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D36A59-ECFA-3955-10E0-4032FDE0E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8373"/>
            <a:ext cx="8229600" cy="1143000"/>
          </a:xfrm>
        </p:spPr>
        <p:txBody>
          <a:bodyPr/>
          <a:lstStyle/>
          <a:p>
            <a:r>
              <a:rPr dirty="0"/>
              <a:t>Insurance Sector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LIC, GIC and public insurers recruit regularly.</a:t>
            </a:r>
          </a:p>
          <a:p>
            <a:r>
              <a:t>Major posts: AAO, ADO, Administrative Officer.</a:t>
            </a:r>
          </a:p>
          <a:p>
            <a:r>
              <a:t>Health insurance and digital insurance driving growth.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A372577B-F74F-D76D-5716-E12DF3BAE575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BDAECE-0BC5-E217-2549-CB5F85CD3A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8BBA5C-D43C-4519-4BCB-2CFEC0415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8373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Private Banks &amp; Small Finance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Small Finance Banks became major job creators.</a:t>
            </a:r>
          </a:p>
          <a:p>
            <a:r>
              <a:t>Private banks continue digital hiring.</a:t>
            </a:r>
          </a:p>
          <a:p>
            <a:r>
              <a:t>Rapid expansion in fintech and digital finance.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99DADAE3-0DD5-5AFC-4C74-DCA90DAB3A76}"/>
              </a:ext>
            </a:extLst>
          </p:cNvPr>
          <p:cNvSpPr txBox="1"/>
          <p:nvPr/>
        </p:nvSpPr>
        <p:spPr>
          <a:xfrm>
            <a:off x="1013878" y="557203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2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3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8F1B15-3ECC-98CB-91EF-E3141B09A2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95" y="158839"/>
            <a:ext cx="1684347" cy="680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E5A750-80D7-4E76-024B-58947FE6F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6026" y="158839"/>
            <a:ext cx="1684347" cy="6801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718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Recruitment in India’s Banking Sector (Last 5 Years)</vt:lpstr>
      <vt:lpstr>Overview</vt:lpstr>
      <vt:lpstr>IBPS PO Recruitment Trend</vt:lpstr>
      <vt:lpstr>IBPS Clerk Recruitment Trend</vt:lpstr>
      <vt:lpstr>RRB Recruitment 2025</vt:lpstr>
      <vt:lpstr>SBI Recruitment</vt:lpstr>
      <vt:lpstr>RBI Recruitment</vt:lpstr>
      <vt:lpstr>Insurance Sector Recruitment</vt:lpstr>
      <vt:lpstr>Private Banks &amp; Small Finance Banks</vt:lpstr>
      <vt:lpstr>Emerging Employment Areas</vt:lpstr>
      <vt:lpstr>Major Trends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aibea Aurangabad 2</cp:lastModifiedBy>
  <cp:revision>2</cp:revision>
  <dcterms:created xsi:type="dcterms:W3CDTF">2013-01-27T09:14:16Z</dcterms:created>
  <dcterms:modified xsi:type="dcterms:W3CDTF">2026-05-14T11:46:49Z</dcterms:modified>
  <cp:category/>
</cp:coreProperties>
</file>